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4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54.png"/><Relationship Id="rId2" Type="http://schemas.openxmlformats.org/officeDocument/2006/relationships/image" Target="../media/image8.png"/><Relationship Id="rId16" Type="http://schemas.openxmlformats.org/officeDocument/2006/relationships/image" Target="../media/image103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29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1.png"/><Relationship Id="rId9" Type="http://schemas.openxmlformats.org/officeDocument/2006/relationships/image" Target="../media/image111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8.png"/><Relationship Id="rId3" Type="http://schemas.openxmlformats.org/officeDocument/2006/relationships/image" Target="../media/image29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7.png"/><Relationship Id="rId2" Type="http://schemas.openxmlformats.org/officeDocument/2006/relationships/image" Target="../media/image8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67.png"/><Relationship Id="rId10" Type="http://schemas.openxmlformats.org/officeDocument/2006/relationships/image" Target="../media/image121.png"/><Relationship Id="rId4" Type="http://schemas.openxmlformats.org/officeDocument/2006/relationships/image" Target="../media/image54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9.png"/><Relationship Id="rId7" Type="http://schemas.openxmlformats.org/officeDocument/2006/relationships/image" Target="../media/image1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54.png"/><Relationship Id="rId4" Type="http://schemas.openxmlformats.org/officeDocument/2006/relationships/image" Target="../media/image126.png"/><Relationship Id="rId9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9.png"/><Relationship Id="rId7" Type="http://schemas.openxmlformats.org/officeDocument/2006/relationships/image" Target="../media/image1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54.png"/><Relationship Id="rId10" Type="http://schemas.openxmlformats.org/officeDocument/2006/relationships/image" Target="../media/image138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9.png"/><Relationship Id="rId7" Type="http://schemas.openxmlformats.org/officeDocument/2006/relationships/image" Target="../media/image1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4.png"/><Relationship Id="rId10" Type="http://schemas.openxmlformats.org/officeDocument/2006/relationships/image" Target="../media/image143.png"/><Relationship Id="rId4" Type="http://schemas.openxmlformats.org/officeDocument/2006/relationships/image" Target="../media/image133.png"/><Relationship Id="rId9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2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54.png"/><Relationship Id="rId4" Type="http://schemas.openxmlformats.org/officeDocument/2006/relationships/image" Target="../media/image1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50.png"/><Relationship Id="rId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6.png"/><Relationship Id="rId4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56.png"/><Relationship Id="rId4" Type="http://schemas.openxmlformats.org/officeDocument/2006/relationships/image" Target="../media/image1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12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8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2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30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787" y="645006"/>
            <a:ext cx="16484876" cy="9227926"/>
            <a:chOff x="982787" y="645006"/>
            <a:chExt cx="16484876" cy="9227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787" y="645006"/>
              <a:ext cx="16484876" cy="92279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8966" y="2109224"/>
            <a:ext cx="12081080" cy="26833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76129" y="5279561"/>
            <a:ext cx="10777590" cy="4516146"/>
            <a:chOff x="3576129" y="5279561"/>
            <a:chExt cx="10777590" cy="45161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129" y="5279561"/>
              <a:ext cx="10777590" cy="45161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649" y="122963"/>
            <a:ext cx="5540044" cy="702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6291" y="7496997"/>
            <a:ext cx="4244493" cy="2290221"/>
            <a:chOff x="10576291" y="7496997"/>
            <a:chExt cx="4244493" cy="22902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6291" y="7496997"/>
              <a:ext cx="4244493" cy="22902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74804" y="7315130"/>
            <a:ext cx="3256432" cy="2472088"/>
            <a:chOff x="7374804" y="7315130"/>
            <a:chExt cx="3256432" cy="24720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4804" y="7315130"/>
              <a:ext cx="3256432" cy="24720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4931" y="7505987"/>
            <a:ext cx="4022307" cy="2274735"/>
            <a:chOff x="3464931" y="7505987"/>
            <a:chExt cx="4022307" cy="22747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4931" y="7505987"/>
              <a:ext cx="4022307" cy="2274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187440" y="5644133"/>
            <a:ext cx="2248409" cy="251718"/>
            <a:chOff x="4187440" y="5644133"/>
            <a:chExt cx="2248409" cy="2517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7440" y="5644133"/>
              <a:ext cx="2248409" cy="2517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2607" y="3397464"/>
            <a:ext cx="4860008" cy="45312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55134" y="4330562"/>
            <a:ext cx="4646804" cy="19245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4745133" cy="12293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40246" y="3877397"/>
            <a:ext cx="8122290" cy="1837945"/>
            <a:chOff x="4740246" y="3877397"/>
            <a:chExt cx="8122290" cy="18379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740246" y="3877397"/>
              <a:ext cx="8122290" cy="1837945"/>
              <a:chOff x="4740246" y="3877397"/>
              <a:chExt cx="8122290" cy="183794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40246" y="3877397"/>
                <a:ext cx="8122290" cy="183794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2046" y="4132439"/>
              <a:ext cx="1800277" cy="180740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2116" y="4471595"/>
              <a:ext cx="2485216" cy="85783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2276" y="4432136"/>
              <a:ext cx="2180570" cy="7917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97303" y="5700205"/>
            <a:ext cx="8122290" cy="1837945"/>
            <a:chOff x="6097303" y="5700205"/>
            <a:chExt cx="8122290" cy="183794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097303" y="5700205"/>
              <a:ext cx="8122290" cy="1837945"/>
              <a:chOff x="6097303" y="5700205"/>
              <a:chExt cx="8122290" cy="183794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97303" y="5700205"/>
                <a:ext cx="8122290" cy="183794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6217" y="5956906"/>
              <a:ext cx="1800277" cy="180740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2096" y="6276898"/>
              <a:ext cx="2485216" cy="85783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34716" y="6258307"/>
              <a:ext cx="2478808" cy="7917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63259" y="2039452"/>
            <a:ext cx="8177308" cy="1837945"/>
            <a:chOff x="3363259" y="2039452"/>
            <a:chExt cx="8177308" cy="183794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3259" y="2039452"/>
              <a:ext cx="8122290" cy="1837945"/>
              <a:chOff x="3363259" y="2039452"/>
              <a:chExt cx="8122290" cy="183794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63259" y="2039452"/>
                <a:ext cx="8122290" cy="183794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2172" y="2296153"/>
              <a:ext cx="1800277" cy="180740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27301" y="2597413"/>
              <a:ext cx="2485216" cy="85783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62339" y="2588806"/>
              <a:ext cx="3210284" cy="79179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92406" y="7536447"/>
            <a:ext cx="8122290" cy="1837945"/>
            <a:chOff x="7492406" y="7536447"/>
            <a:chExt cx="8122290" cy="183794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92406" y="7536447"/>
              <a:ext cx="8122290" cy="1837945"/>
              <a:chOff x="7492406" y="7536447"/>
              <a:chExt cx="8122290" cy="183794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492406" y="7536447"/>
                <a:ext cx="8122290" cy="183794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94205" y="7791492"/>
              <a:ext cx="1800276" cy="180740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74283" y="8130647"/>
              <a:ext cx="3737330" cy="8578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460" y="817324"/>
            <a:ext cx="4272536" cy="12293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355" y="774027"/>
            <a:ext cx="9628226" cy="6198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6779" y="774027"/>
            <a:ext cx="9628226" cy="61985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91166" y="5047973"/>
            <a:ext cx="9628226" cy="52377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6355" y="5528358"/>
            <a:ext cx="9628226" cy="33162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0393" y="2295096"/>
            <a:ext cx="2000946" cy="8555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60361" y="6343172"/>
            <a:ext cx="2000946" cy="8555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4921" y="2300162"/>
            <a:ext cx="1122703" cy="8555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7180" y="6357420"/>
            <a:ext cx="1329968" cy="8555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31332" y="2590644"/>
            <a:ext cx="3394827" cy="3122199"/>
            <a:chOff x="10631332" y="2590644"/>
            <a:chExt cx="3394827" cy="31221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631332" y="2866207"/>
              <a:ext cx="3394827" cy="2846637"/>
              <a:chOff x="10631332" y="2866207"/>
              <a:chExt cx="3394827" cy="284663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631332" y="2866207"/>
                <a:ext cx="3394827" cy="2846637"/>
                <a:chOff x="10631332" y="2866207"/>
                <a:chExt cx="3394827" cy="284663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631332" y="2866207"/>
                  <a:ext cx="3394827" cy="284663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664611" y="4772653"/>
                <a:ext cx="3326431" cy="933417"/>
                <a:chOff x="10664611" y="4772653"/>
                <a:chExt cx="3326431" cy="933417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12867233" y="4772733"/>
                  <a:ext cx="1116260" cy="932626"/>
                  <a:chOff x="12867233" y="4772733"/>
                  <a:chExt cx="1116260" cy="932626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2867233" y="4772733"/>
                    <a:ext cx="1116260" cy="9326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10664611" y="4772653"/>
                  <a:ext cx="1116260" cy="932626"/>
                  <a:chOff x="10664611" y="4772653"/>
                  <a:chExt cx="1116260" cy="932626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664611" y="4772653"/>
                    <a:ext cx="1116260" cy="9326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1757596" y="4772737"/>
                  <a:ext cx="1116260" cy="932626"/>
                  <a:chOff x="11757596" y="4772737"/>
                  <a:chExt cx="1116260" cy="932626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1757596" y="4772737"/>
                    <a:ext cx="1116260" cy="932626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16444" y="3520421"/>
              <a:ext cx="2663904" cy="122459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3599" y="2409452"/>
              <a:ext cx="2198508" cy="132497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5878" y="6574384"/>
            <a:ext cx="6320061" cy="127882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8230" y="6566896"/>
            <a:ext cx="4275315" cy="127882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758795" y="2636157"/>
            <a:ext cx="3402555" cy="3076687"/>
            <a:chOff x="3758795" y="2636157"/>
            <a:chExt cx="3402555" cy="307668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758795" y="2859727"/>
              <a:ext cx="3402555" cy="2853117"/>
              <a:chOff x="3758795" y="2859727"/>
              <a:chExt cx="3402555" cy="285311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758795" y="2859727"/>
                <a:ext cx="3402555" cy="2853117"/>
                <a:chOff x="3758795" y="2859727"/>
                <a:chExt cx="3402555" cy="2853117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758795" y="2859727"/>
                  <a:ext cx="3402555" cy="285311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3771991" y="5258069"/>
                <a:ext cx="3368070" cy="449645"/>
                <a:chOff x="3771991" y="5258069"/>
                <a:chExt cx="3368070" cy="449645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771991" y="5258069"/>
                  <a:ext cx="3368070" cy="44964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4328" y="3515430"/>
              <a:ext cx="2584090" cy="122738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16644" y="2454552"/>
              <a:ext cx="3080146" cy="13279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58235" y="7410435"/>
            <a:ext cx="503696" cy="622554"/>
            <a:chOff x="9758235" y="7410435"/>
            <a:chExt cx="503696" cy="62255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420000">
              <a:off x="9758235" y="7410435"/>
              <a:ext cx="503696" cy="62255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460" y="817324"/>
            <a:ext cx="3690730" cy="122939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43367" y="7875687"/>
            <a:ext cx="5211291" cy="127882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453932" y="7417923"/>
            <a:ext cx="503696" cy="622554"/>
            <a:chOff x="2453932" y="7417923"/>
            <a:chExt cx="503696" cy="62255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420000">
              <a:off x="2453932" y="7417923"/>
              <a:ext cx="503696" cy="62255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10488" y="7883175"/>
            <a:ext cx="5543853" cy="7234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524685" y="826122"/>
            <a:ext cx="608648" cy="2114243"/>
            <a:chOff x="17524685" y="826122"/>
            <a:chExt cx="608648" cy="21142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3690730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3257" y="1887579"/>
            <a:ext cx="7613110" cy="5751310"/>
            <a:chOff x="1293257" y="1887579"/>
            <a:chExt cx="7613110" cy="57513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257" y="1887579"/>
              <a:ext cx="7613110" cy="57513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7078" y="7797373"/>
            <a:ext cx="7830879" cy="13313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51244" y="1749637"/>
            <a:ext cx="7358158" cy="5904388"/>
            <a:chOff x="9351244" y="1749637"/>
            <a:chExt cx="7358158" cy="5904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1244" y="1749637"/>
              <a:ext cx="7358158" cy="59043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8569" y="7797373"/>
            <a:ext cx="6390917" cy="13313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5623909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0586" y="2854452"/>
            <a:ext cx="7232365" cy="5302351"/>
            <a:chOff x="9430586" y="2854452"/>
            <a:chExt cx="7232365" cy="53023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0586" y="2854452"/>
              <a:ext cx="7232365" cy="5302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56070" y="2762163"/>
            <a:ext cx="6940002" cy="5392937"/>
            <a:chOff x="2056070" y="2762163"/>
            <a:chExt cx="6940002" cy="5392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6070" y="2762163"/>
              <a:ext cx="6940002" cy="53929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0960" y="8429031"/>
            <a:ext cx="2890660" cy="8555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41101" y="8417549"/>
            <a:ext cx="1951128" cy="8555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6919" y="1830437"/>
            <a:ext cx="10508688" cy="733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5623909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41329" y="5500702"/>
            <a:ext cx="5593054" cy="1973080"/>
            <a:chOff x="10641329" y="5500702"/>
            <a:chExt cx="5593054" cy="19730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1329" y="5500702"/>
              <a:ext cx="5593054" cy="19730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20634" y="6060111"/>
            <a:ext cx="5327859" cy="12736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97030" y="5142857"/>
            <a:ext cx="2882680" cy="745681"/>
            <a:chOff x="10997030" y="5142857"/>
            <a:chExt cx="2882680" cy="7456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97030" y="5142857"/>
              <a:ext cx="2882680" cy="7456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65965" y="5085394"/>
            <a:ext cx="3067764" cy="12730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82332" y="-1350376"/>
            <a:ext cx="15699200" cy="142053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1430" y="581003"/>
            <a:ext cx="8078199" cy="16713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460" y="817324"/>
            <a:ext cx="4869030" cy="12293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0954" y="1097087"/>
            <a:ext cx="2465464" cy="7333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74263" y="-1170995"/>
            <a:ext cx="27075655" cy="139062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4869030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0954" y="1097087"/>
            <a:ext cx="2465464" cy="7333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73900" y="2978129"/>
            <a:ext cx="8937915" cy="4429927"/>
            <a:chOff x="4673900" y="2978129"/>
            <a:chExt cx="8937915" cy="4429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3900" y="2978129"/>
              <a:ext cx="8937915" cy="4429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6051" y="227688"/>
            <a:ext cx="17669663" cy="9800065"/>
            <a:chOff x="616051" y="227688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16051" y="227688"/>
              <a:ext cx="17415517" cy="9800065"/>
              <a:chOff x="616051" y="227688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822579" y="394481"/>
                <a:ext cx="17208989" cy="9633271"/>
                <a:chOff x="822579" y="394481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22579" y="394481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616051" y="227688"/>
                <a:ext cx="17208989" cy="9633271"/>
                <a:chOff x="616051" y="227688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16051" y="227688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677066" y="810984"/>
              <a:ext cx="608648" cy="2114243"/>
              <a:chOff x="17677066" y="810984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77066" y="810984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460" y="817324"/>
            <a:ext cx="4869030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0954" y="1097087"/>
            <a:ext cx="2110420" cy="7333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874817" y="-1170995"/>
            <a:ext cx="21877870" cy="139062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2931" y="698554"/>
            <a:ext cx="3915694" cy="30778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8772" y="2562534"/>
            <a:ext cx="3453012" cy="1193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07146" y="2327527"/>
            <a:ext cx="2248409" cy="251718"/>
            <a:chOff x="4107146" y="2327527"/>
            <a:chExt cx="2248409" cy="2517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7146" y="2327527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73623" y="2332669"/>
            <a:ext cx="7630813" cy="251718"/>
            <a:chOff x="8173623" y="2332669"/>
            <a:chExt cx="7630813" cy="2517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3623" y="2332669"/>
              <a:ext cx="7630813" cy="25171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592" y="1619907"/>
            <a:ext cx="2340513" cy="9574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42096" y="4228455"/>
            <a:ext cx="7662341" cy="251718"/>
            <a:chOff x="8142096" y="4228455"/>
            <a:chExt cx="7662341" cy="2517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2096" y="4228455"/>
              <a:ext cx="7662341" cy="2517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12592" y="3515697"/>
            <a:ext cx="2340512" cy="9574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42096" y="6124242"/>
            <a:ext cx="7662341" cy="251718"/>
            <a:chOff x="8142096" y="6124242"/>
            <a:chExt cx="7662341" cy="2517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2096" y="6124242"/>
              <a:ext cx="7662341" cy="2517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2592" y="5411478"/>
            <a:ext cx="1266761" cy="9574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42096" y="8020028"/>
            <a:ext cx="7662341" cy="251718"/>
            <a:chOff x="8142096" y="8020028"/>
            <a:chExt cx="7662341" cy="2517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2096" y="8020028"/>
              <a:ext cx="7662341" cy="25171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12592" y="7307269"/>
            <a:ext cx="3887649" cy="9574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630365" y="1624463"/>
            <a:ext cx="875549" cy="875549"/>
            <a:chOff x="7630365" y="1624463"/>
            <a:chExt cx="875549" cy="8755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0365" y="1624463"/>
              <a:ext cx="875549" cy="8755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42394" y="1764535"/>
            <a:ext cx="726110" cy="7366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30365" y="3520249"/>
            <a:ext cx="875549" cy="875549"/>
            <a:chOff x="7630365" y="3520249"/>
            <a:chExt cx="875549" cy="8755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0365" y="3520249"/>
              <a:ext cx="875549" cy="87554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42394" y="3657847"/>
            <a:ext cx="763626" cy="7366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30365" y="5416035"/>
            <a:ext cx="875549" cy="875549"/>
            <a:chOff x="7630365" y="5416035"/>
            <a:chExt cx="875549" cy="8755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0365" y="5416035"/>
              <a:ext cx="875549" cy="87554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32870" y="5550210"/>
            <a:ext cx="764798" cy="7366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630365" y="7311821"/>
            <a:ext cx="875549" cy="875549"/>
            <a:chOff x="7630365" y="7311821"/>
            <a:chExt cx="875549" cy="87554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0365" y="7311821"/>
              <a:ext cx="875549" cy="87554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42394" y="7445996"/>
            <a:ext cx="767729" cy="7366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7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4869030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0954" y="1097087"/>
            <a:ext cx="2110420" cy="7333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50002" y="3217616"/>
            <a:ext cx="9244879" cy="3850483"/>
            <a:chOff x="4450002" y="3217616"/>
            <a:chExt cx="9244879" cy="38504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0002" y="3217616"/>
              <a:ext cx="9244879" cy="3850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D9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7440" y="5644133"/>
            <a:ext cx="2248409" cy="251718"/>
            <a:chOff x="4187440" y="5644133"/>
            <a:chExt cx="2248409" cy="2517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7440" y="5644133"/>
              <a:ext cx="2248409" cy="2517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2607" y="3368893"/>
            <a:ext cx="4869823" cy="45312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55134" y="4330562"/>
            <a:ext cx="2503356" cy="19245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D9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889" y="817324"/>
            <a:ext cx="4745135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203073" y="1604753"/>
            <a:ext cx="974628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97685" y="2057143"/>
            <a:ext cx="3427112" cy="6171429"/>
            <a:chOff x="3597685" y="2057143"/>
            <a:chExt cx="3427112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7685" y="2057143"/>
              <a:ext cx="3427112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78329" y="2057143"/>
            <a:ext cx="3639560" cy="6171429"/>
            <a:chOff x="7778329" y="2057143"/>
            <a:chExt cx="3639560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8329" y="2057143"/>
              <a:ext cx="363956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9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889" y="817324"/>
            <a:ext cx="6377512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203073" y="1604753"/>
            <a:ext cx="974628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26602" y="2785895"/>
            <a:ext cx="9432510" cy="5567928"/>
            <a:chOff x="4426602" y="2785895"/>
            <a:chExt cx="9432510" cy="5567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6602" y="2785895"/>
              <a:ext cx="9432510" cy="5567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9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889" y="817324"/>
            <a:ext cx="6377512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203073" y="1604753"/>
            <a:ext cx="974628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22537" y="1844446"/>
            <a:ext cx="10440641" cy="6596823"/>
            <a:chOff x="3922537" y="1844446"/>
            <a:chExt cx="10440641" cy="65968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2537" y="1844446"/>
              <a:ext cx="10440641" cy="6596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7440" y="5644133"/>
            <a:ext cx="2248409" cy="251718"/>
            <a:chOff x="4187440" y="5644133"/>
            <a:chExt cx="2248409" cy="2517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7440" y="5644133"/>
              <a:ext cx="2248409" cy="2517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2607" y="3397464"/>
            <a:ext cx="4894361" cy="45312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99305" y="4330562"/>
            <a:ext cx="7732010" cy="19245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8889" y="817324"/>
            <a:ext cx="3395041" cy="12293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31669" y="1604753"/>
            <a:ext cx="1703059" cy="6916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8889" y="817324"/>
            <a:ext cx="3517661" cy="12293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12979" y="1586063"/>
            <a:ext cx="1703059" cy="6916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ED1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177013" y="3760416"/>
            <a:ext cx="7931689" cy="1490715"/>
            <a:chOff x="5177013" y="3760416"/>
            <a:chExt cx="7931689" cy="14907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">
              <a:off x="5177013" y="3760416"/>
              <a:ext cx="7931689" cy="14907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9305" y="3042800"/>
            <a:ext cx="7502561" cy="31067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415517" cy="9800065"/>
            <a:chOff x="463670" y="242825"/>
            <a:chExt cx="17415517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198" y="409618"/>
              <a:ext cx="17208989" cy="9633271"/>
              <a:chOff x="670198" y="409618"/>
              <a:chExt cx="17208989" cy="96332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198" y="409618"/>
                <a:ext cx="17208989" cy="96332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670" y="242825"/>
              <a:ext cx="17208989" cy="9633271"/>
              <a:chOff x="463670" y="242825"/>
              <a:chExt cx="17208989" cy="96332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3670" y="242825"/>
                <a:ext cx="17208989" cy="96332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7440" y="5644133"/>
            <a:ext cx="2248409" cy="251718"/>
            <a:chOff x="4187440" y="5644133"/>
            <a:chExt cx="2248409" cy="2517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7440" y="5644133"/>
              <a:ext cx="2248409" cy="2517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2605" y="3397465"/>
            <a:ext cx="4545932" cy="45312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55135" y="4330568"/>
            <a:ext cx="4646796" cy="19245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194" y="242825"/>
            <a:ext cx="17669663" cy="9800065"/>
            <a:chOff x="473194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3194" y="242825"/>
              <a:ext cx="17415517" cy="9800065"/>
              <a:chOff x="473194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9722" y="409618"/>
                <a:ext cx="17208989" cy="9633271"/>
                <a:chOff x="679722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9722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73194" y="242825"/>
                <a:ext cx="17208989" cy="9633271"/>
                <a:chOff x="473194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73194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34209" y="826122"/>
              <a:ext cx="608648" cy="2114243"/>
              <a:chOff x="17534209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34209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24163" y="6953430"/>
            <a:ext cx="5653565" cy="11245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35549" y="4530500"/>
            <a:ext cx="7362259" cy="958250"/>
            <a:chOff x="8735549" y="4530500"/>
            <a:chExt cx="7362259" cy="9582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5549" y="4530500"/>
              <a:ext cx="7362259" cy="9582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5266" y="4585174"/>
            <a:ext cx="6364679" cy="10958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460" y="817324"/>
            <a:ext cx="3554702" cy="12293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34770" y="6420915"/>
            <a:ext cx="1029004" cy="1808424"/>
            <a:chOff x="2334770" y="6420915"/>
            <a:chExt cx="1029004" cy="18084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4770" y="6420915"/>
              <a:ext cx="1029004" cy="18084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3386" y="2448374"/>
            <a:ext cx="4906594" cy="5780964"/>
            <a:chOff x="3093386" y="2448374"/>
            <a:chExt cx="4906594" cy="57809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3386" y="2448374"/>
              <a:ext cx="4906594" cy="578096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24160" y="5786974"/>
            <a:ext cx="5976536" cy="11245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51053" y="2511512"/>
            <a:ext cx="6052127" cy="2840929"/>
            <a:chOff x="2451053" y="2511512"/>
            <a:chExt cx="6052127" cy="28409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1053" y="2511512"/>
              <a:ext cx="6052127" cy="28409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1812" y="6148135"/>
            <a:ext cx="6575445" cy="2387413"/>
            <a:chOff x="9941812" y="6148135"/>
            <a:chExt cx="6575445" cy="23874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1812" y="6148135"/>
              <a:ext cx="6575445" cy="23874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24144" y="2748586"/>
            <a:ext cx="7315598" cy="2580747"/>
            <a:chOff x="9324144" y="2748586"/>
            <a:chExt cx="7315598" cy="25807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4144" y="2748586"/>
              <a:ext cx="7315598" cy="258074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94293" y="3596117"/>
            <a:ext cx="6284062" cy="12171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89395" y="2290056"/>
            <a:ext cx="3770486" cy="975336"/>
            <a:chOff x="9789395" y="2290056"/>
            <a:chExt cx="3770486" cy="9753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9395" y="2290056"/>
              <a:ext cx="3770486" cy="9753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50949" y="6129087"/>
            <a:ext cx="6988337" cy="2848970"/>
            <a:chOff x="2350949" y="6129087"/>
            <a:chExt cx="6988337" cy="28489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949" y="6129087"/>
              <a:ext cx="6988337" cy="28489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81557" y="5668194"/>
            <a:ext cx="3770486" cy="975336"/>
            <a:chOff x="2781557" y="5668194"/>
            <a:chExt cx="3770486" cy="9753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1557" y="5668194"/>
              <a:ext cx="3770486" cy="9753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8944" y="6853684"/>
            <a:ext cx="4307543" cy="17313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460" y="817324"/>
            <a:ext cx="3554702" cy="122939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14793" y="2347520"/>
            <a:ext cx="2495237" cy="10958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06955" y="5738794"/>
            <a:ext cx="2495236" cy="10958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41976" y="2447866"/>
            <a:ext cx="7553262" cy="5562072"/>
            <a:chOff x="1541976" y="2447866"/>
            <a:chExt cx="7553262" cy="55620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976" y="2447866"/>
              <a:ext cx="7553262" cy="5562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9225" y="3725642"/>
            <a:ext cx="7379907" cy="4352366"/>
            <a:chOff x="9549225" y="3725642"/>
            <a:chExt cx="7379907" cy="435236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49225" y="3725642"/>
              <a:ext cx="7379907" cy="2196403"/>
              <a:chOff x="9549225" y="3725642"/>
              <a:chExt cx="7379907" cy="21964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49225" y="3725642"/>
                <a:ext cx="7379907" cy="219640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549225" y="5881604"/>
              <a:ext cx="7379907" cy="2196403"/>
              <a:chOff x="9549225" y="5881604"/>
              <a:chExt cx="7379907" cy="219640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49225" y="5881604"/>
                <a:ext cx="7379907" cy="2196403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7239" y="3769008"/>
            <a:ext cx="6788392" cy="18342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3731" y="2955484"/>
            <a:ext cx="2955952" cy="9616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460" y="817324"/>
            <a:ext cx="3517660" cy="12293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1525" y="6043420"/>
            <a:ext cx="4134764" cy="169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5031246" cy="1229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0346" y="2160048"/>
            <a:ext cx="8933333" cy="6990476"/>
            <a:chOff x="1050346" y="2160048"/>
            <a:chExt cx="8933333" cy="69904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50346" y="2160048"/>
              <a:ext cx="8927218" cy="6981588"/>
              <a:chOff x="1050346" y="2160048"/>
              <a:chExt cx="8927218" cy="69815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0346" y="2160048"/>
                <a:ext cx="8927218" cy="698158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908" y="5363524"/>
              <a:ext cx="1174480" cy="4457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0998" y="5398092"/>
              <a:ext cx="1174480" cy="44572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2346" y="5882733"/>
              <a:ext cx="1617973" cy="44572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6327" y="5212019"/>
              <a:ext cx="1307625" cy="44572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5958" y="4835053"/>
              <a:ext cx="1480420" cy="4457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8030" y="5164560"/>
              <a:ext cx="1307625" cy="44572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0316" y="5329224"/>
              <a:ext cx="1411074" cy="44572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79413" y="4266406"/>
              <a:ext cx="1307625" cy="44572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20823" y="6930263"/>
            <a:ext cx="6423830" cy="15630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52655" y="2584730"/>
            <a:ext cx="2628273" cy="23896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90751" y="2584730"/>
            <a:ext cx="3252257" cy="23896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52658" y="7394272"/>
            <a:ext cx="503696" cy="622554"/>
            <a:chOff x="9452658" y="7394272"/>
            <a:chExt cx="503696" cy="6225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420000">
              <a:off x="9452658" y="7394272"/>
              <a:ext cx="503696" cy="622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460" y="817324"/>
            <a:ext cx="3521489" cy="12293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72827" y="2863756"/>
            <a:ext cx="3463852" cy="2904516"/>
            <a:chOff x="3272827" y="2863756"/>
            <a:chExt cx="3463852" cy="29045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2827" y="2863756"/>
              <a:ext cx="3463852" cy="29045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46863" y="2451280"/>
            <a:ext cx="2661725" cy="13519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1779" y="3511623"/>
            <a:ext cx="2669501" cy="10828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19646" y="2863756"/>
            <a:ext cx="3463852" cy="2904516"/>
            <a:chOff x="7419646" y="2863756"/>
            <a:chExt cx="3463852" cy="29045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9646" y="2863756"/>
              <a:ext cx="3463852" cy="290451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1759" y="2466417"/>
            <a:ext cx="3106354" cy="13519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18046" y="3708604"/>
            <a:ext cx="2732735" cy="12494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49035" y="2884150"/>
            <a:ext cx="3463852" cy="2904516"/>
            <a:chOff x="11549035" y="2884150"/>
            <a:chExt cx="3463852" cy="29045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9035" y="2884150"/>
              <a:ext cx="3463852" cy="29045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90942" y="2471671"/>
            <a:ext cx="2532311" cy="13519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75828" y="3633985"/>
            <a:ext cx="3043232" cy="1518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69321" y="4584475"/>
            <a:ext cx="2768546" cy="6470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18975" y="6978151"/>
            <a:ext cx="10002046" cy="12129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70" y="242825"/>
            <a:ext cx="17669663" cy="9800065"/>
            <a:chOff x="463670" y="242825"/>
            <a:chExt cx="17669663" cy="9800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3670" y="242825"/>
              <a:ext cx="17415517" cy="9800065"/>
              <a:chOff x="463670" y="242825"/>
              <a:chExt cx="17415517" cy="980006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70198" y="409618"/>
                <a:ext cx="17208989" cy="9633271"/>
                <a:chOff x="670198" y="409618"/>
                <a:chExt cx="17208989" cy="963327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70198" y="409618"/>
                  <a:ext cx="17208989" cy="963327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63670" y="242825"/>
                <a:ext cx="17208989" cy="9633271"/>
                <a:chOff x="463670" y="242825"/>
                <a:chExt cx="17208989" cy="963327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63670" y="242825"/>
                  <a:ext cx="17208989" cy="96332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7524685" y="826122"/>
              <a:ext cx="608648" cy="2114243"/>
              <a:chOff x="17524685" y="826122"/>
              <a:chExt cx="608648" cy="21142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4685" y="826122"/>
                <a:ext cx="608648" cy="2114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342587" y="338063"/>
            <a:ext cx="7600541" cy="8562599"/>
            <a:chOff x="5342587" y="338063"/>
            <a:chExt cx="7600541" cy="85625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2587" y="338063"/>
              <a:ext cx="7600541" cy="85625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91026" y="1852483"/>
            <a:ext cx="11303662" cy="1683117"/>
            <a:chOff x="3491026" y="1852483"/>
            <a:chExt cx="11303662" cy="16831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1026" y="1852483"/>
              <a:ext cx="11303662" cy="16831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09713" y="2250543"/>
            <a:ext cx="1964661" cy="10958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84016" y="2250543"/>
            <a:ext cx="1956232" cy="10958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48329" y="3735248"/>
            <a:ext cx="1130127" cy="993699"/>
            <a:chOff x="4448329" y="3735248"/>
            <a:chExt cx="1130127" cy="9936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8329" y="3735248"/>
              <a:ext cx="1130127" cy="99369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4661" y="3462684"/>
            <a:ext cx="10396966" cy="69754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39309" y="3902189"/>
            <a:ext cx="4578918" cy="2740752"/>
            <a:chOff x="4339309" y="3902189"/>
            <a:chExt cx="4578918" cy="27407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39309" y="3902189"/>
              <a:ext cx="4578918" cy="27407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74990" y="2064756"/>
            <a:ext cx="1258571" cy="1258571"/>
            <a:chOff x="8374990" y="2064756"/>
            <a:chExt cx="1258571" cy="125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4990" y="2064756"/>
              <a:ext cx="1258571" cy="1258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44298" y="1899775"/>
            <a:ext cx="1720807" cy="21980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866502" y="1586063"/>
            <a:ext cx="1703059" cy="6916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bigdata00080</cp:lastModifiedBy>
  <cp:revision>3</cp:revision>
  <dcterms:created xsi:type="dcterms:W3CDTF">2021-08-17T15:00:46Z</dcterms:created>
  <dcterms:modified xsi:type="dcterms:W3CDTF">2021-08-17T06:03:02Z</dcterms:modified>
</cp:coreProperties>
</file>